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f9d632f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f9d632f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8da44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8da44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8da44d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8da44d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08da44d8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08da44d8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8da44d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8da44d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08da44d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08da44d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f9d632f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5f9d632f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8da44d8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8da44d8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8da44d8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8da44d8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8da44d8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08da44d8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8da44d8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8da44d8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8da44d8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8da44d8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08da44d8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08da44d8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5f9d632f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5f9d632f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5f9d632f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5f9d632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1281650"/>
            <a:ext cx="85206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Text Segmentation in image using Autoencoder / GAN</a:t>
            </a:r>
            <a:endParaRPr sz="4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920650"/>
            <a:ext cx="8520600" cy="19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</a:t>
            </a:r>
            <a:r>
              <a:rPr lang="en" sz="1700"/>
              <a:t>nstructor :- Professor Aparajita Ojha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Name :- MindNet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Presented by:-    Dhaval Taunk (2016081)</a:t>
            </a:r>
            <a:endParaRPr sz="17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Mehul Gupta (2016154)</a:t>
            </a:r>
            <a:endParaRPr sz="17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Rishabh Bajpai (2016207)</a:t>
            </a:r>
            <a:endParaRPr sz="1700"/>
          </a:p>
        </p:txBody>
      </p:sp>
      <p:pic>
        <p:nvPicPr>
          <p:cNvPr descr="Image result for iiit jabalpur logo" id="88" name="Google Shape;88;p13" title="https://en.wikipedia.org/wiki/Indian_Institute_of_Information_Technology,_Design_and_Manufacturing,_Jabalpu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475" y="0"/>
            <a:ext cx="1429525" cy="1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KAIST Text Scene Dataset	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all the failed attempts on MSRA-TD 500 dataset. We decided to switch to some other dataset that will have sufficient number of images for training.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KAIST Text Scene Dataset contains 3000 images. This is a very good amount as compared to just 300 images of MSRA-TD 500.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/>
              <a:t>architecture</a:t>
            </a:r>
            <a:r>
              <a:rPr lang="en" sz="1500"/>
              <a:t> and results are shown in the next few slides.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73838" l="0" r="0" t="0"/>
          <a:stretch/>
        </p:blipFill>
        <p:spPr>
          <a:xfrm>
            <a:off x="122475" y="673550"/>
            <a:ext cx="3801451" cy="43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47061" l="0" r="0" t="26286"/>
          <a:stretch/>
        </p:blipFill>
        <p:spPr>
          <a:xfrm>
            <a:off x="4785625" y="592587"/>
            <a:ext cx="3801451" cy="44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400925" y="112275"/>
            <a:ext cx="8399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Network Architecture - trained on KAIST dataset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>
            <a:off x="2030875" y="5051650"/>
            <a:ext cx="2337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4337275" y="638850"/>
            <a:ext cx="600" cy="44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3"/>
          <p:cNvCxnSpPr>
            <a:endCxn id="152" idx="0"/>
          </p:cNvCxnSpPr>
          <p:nvPr/>
        </p:nvCxnSpPr>
        <p:spPr>
          <a:xfrm flipH="1" rot="10800000">
            <a:off x="4357750" y="592587"/>
            <a:ext cx="2328600" cy="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20407" l="0" r="0" t="52684"/>
          <a:stretch/>
        </p:blipFill>
        <p:spPr>
          <a:xfrm>
            <a:off x="192550" y="518426"/>
            <a:ext cx="3801451" cy="448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-1721" l="0" r="0" t="79591"/>
          <a:stretch/>
        </p:blipFill>
        <p:spPr>
          <a:xfrm>
            <a:off x="4865925" y="1089924"/>
            <a:ext cx="3801451" cy="3686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>
            <a:stCxn id="161" idx="2"/>
          </p:cNvCxnSpPr>
          <p:nvPr/>
        </p:nvCxnSpPr>
        <p:spPr>
          <a:xfrm>
            <a:off x="2093275" y="5000523"/>
            <a:ext cx="23460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>
            <a:off x="4408725" y="1081775"/>
            <a:ext cx="5400" cy="39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4413475" y="1089925"/>
            <a:ext cx="235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4"/>
          <p:cNvSpPr txBox="1"/>
          <p:nvPr/>
        </p:nvSpPr>
        <p:spPr>
          <a:xfrm>
            <a:off x="459600" y="112275"/>
            <a:ext cx="8207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Network Architecture- trained on KAIST dataset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582325" y="4520775"/>
            <a:ext cx="226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1,377,073</a:t>
            </a:r>
            <a:endParaRPr b="1" sz="1500"/>
          </a:p>
        </p:txBody>
      </p:sp>
      <p:sp>
        <p:nvSpPr>
          <p:cNvPr id="168" name="Google Shape;168;p24"/>
          <p:cNvSpPr txBox="1"/>
          <p:nvPr/>
        </p:nvSpPr>
        <p:spPr>
          <a:xfrm>
            <a:off x="4794375" y="4694375"/>
            <a:ext cx="4425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Adam(lr=</a:t>
            </a:r>
            <a:r>
              <a:rPr b="1" lang="en" sz="11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b="1" lang="en" sz="11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beta_1=</a:t>
            </a:r>
            <a:r>
              <a:rPr b="1" lang="en" sz="11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b="1" lang="en" sz="11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beta_2=</a:t>
            </a:r>
            <a:r>
              <a:rPr b="1" lang="en" sz="11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0.999</a:t>
            </a:r>
            <a:r>
              <a:rPr b="1" lang="en" sz="11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639650" y="469375"/>
            <a:ext cx="7989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Training Plots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43951" l="23656" r="53461" t="27843"/>
          <a:stretch/>
        </p:blipFill>
        <p:spPr>
          <a:xfrm>
            <a:off x="1826750" y="1077025"/>
            <a:ext cx="5082274" cy="35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1898175" y="442370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2 Training and validation loss are shown (dots are for training loss and line is for validation loss)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7820" l="23502" r="1048" t="55582"/>
          <a:stretch/>
        </p:blipFill>
        <p:spPr>
          <a:xfrm>
            <a:off x="445250" y="1867575"/>
            <a:ext cx="8528323" cy="23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500450" y="4429100"/>
            <a:ext cx="2000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First 6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4">
            <a:alphaModFix/>
          </a:blip>
          <a:srcRect b="11115" l="64062" r="19865" t="43646"/>
          <a:stretch/>
        </p:blipFill>
        <p:spPr>
          <a:xfrm>
            <a:off x="7504000" y="1867575"/>
            <a:ext cx="1469573" cy="23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3439200" y="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Results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3418800" y="4430075"/>
            <a:ext cx="2000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First 15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4713" l="23255" r="1238" t="49267"/>
          <a:stretch/>
        </p:blipFill>
        <p:spPr>
          <a:xfrm>
            <a:off x="382350" y="1969625"/>
            <a:ext cx="8451725" cy="22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63382" r="19450" t="53172"/>
          <a:stretch/>
        </p:blipFill>
        <p:spPr>
          <a:xfrm>
            <a:off x="7313600" y="1969625"/>
            <a:ext cx="1635826" cy="25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439200" y="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Results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500"/>
              <a:t>Thank You</a:t>
            </a:r>
            <a:endParaRPr i="1" sz="5500"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explained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The problem statement for the project aims at detecting text regions in an image  by using either autoencoders or Generative adversarial Network.  The dataset used for this project is MSRA-TD 500 and KAIST Text Scene Dataset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about the Dataset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2092825"/>
            <a:ext cx="8207400" cy="27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MSRA Text Detection 500 Database (MSRA-TD500) contains 500 natural images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Images are  from indoor (office and mall) and outdoor (street) scenes using a pocket camera.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indoor images are mainly signs, door plates and caution plates while the outdoor images are mostly guide boards and billboards in complex background.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resolutions of the images vary from 1296x864 to 1920x1280.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97575"/>
            <a:ext cx="8520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627375"/>
            <a:ext cx="85206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Autoencoder is an unsupervised artificial neural network that learns how to efficiently compress and encode data then learns how to reconstruct the data back from the reduced encoded representation to a representation that is as close to the original input as possible.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has major 4 parts: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1- Encoder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                         			                </a:t>
            </a:r>
            <a:r>
              <a:rPr b="1"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2-Bottleneck</a:t>
            </a:r>
            <a:endParaRPr b="1"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3-Decoder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                       			       </a:t>
            </a:r>
            <a:r>
              <a:rPr b="1"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4-Reconstruction Loss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enerative Adversarial Networks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9266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GANs involve  training a generative model by framing the problem as a supervised learning problem with two sub-models: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Georgia"/>
              <a:buAutoNum type="arabicPeriod"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Generator model that we train to generate new examples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Georgia"/>
              <a:buAutoNum type="arabicPeriod"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Discriminator model that tries to classify examples as either real (from the domain) or fake (generated).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two models are trained together in a zero-sum game, adversarial, until the discriminator model is fooled about half the time, meaning the generator model is generating plausible examples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254500"/>
            <a:ext cx="76887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Tried 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1881775"/>
            <a:ext cx="76887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UNet: It a type of autoencoder evolved quite recently producing encouraging results for image segmentation &amp; classification.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Though, never been tried for text segmentation.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approach followed by UNet 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classification on every pixel, so the input and output share the same size.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got its name due to the  “U” shape architecture that  is symmetric and consists of two major parts — the left part:contracting path, constituted of convolutional process; the right part: expansive path, constituted by transposed 2d convolutional layers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the results produced were not good enough, it was scrapped.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using MSRA-TD 500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MSRA-</a:t>
            </a:r>
            <a:r>
              <a:rPr lang="en" sz="1400"/>
              <a:t>TD500</a:t>
            </a:r>
            <a:r>
              <a:rPr lang="en" sz="1400"/>
              <a:t> dataset as suggested. Different </a:t>
            </a:r>
            <a:r>
              <a:rPr lang="en" sz="1400"/>
              <a:t>architectures</a:t>
            </a:r>
            <a:r>
              <a:rPr lang="en" sz="1400"/>
              <a:t> were used while training.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target image is formatted in 2 different ways and training was performed on both these datasets.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</a:t>
            </a:r>
            <a:r>
              <a:rPr lang="en" sz="1400"/>
              <a:t>augmentation</a:t>
            </a:r>
            <a:r>
              <a:rPr lang="en" sz="1400"/>
              <a:t> was also applied as size of dataset was very small (300 images for training and validation).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results were not up to the mark using this dataset. Architecture</a:t>
            </a:r>
            <a:r>
              <a:rPr lang="en" sz="1400"/>
              <a:t> that was used is shown in the next slide.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images sample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231275"/>
            <a:ext cx="7688700" cy="27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Training Image				Target Image 1				Target Image 2</a:t>
            </a:r>
            <a:endParaRPr sz="15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2301898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850" y="2078875"/>
            <a:ext cx="2301902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250" y="2078875"/>
            <a:ext cx="2301898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3194250" y="47046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1 Training image, and targets images are shown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12250" y="1304150"/>
            <a:ext cx="38169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r>
              <a:rPr lang="en"/>
              <a:t> trained on MSRA-TD 500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2581"/>
          <a:stretch/>
        </p:blipFill>
        <p:spPr>
          <a:xfrm>
            <a:off x="4208550" y="265350"/>
            <a:ext cx="4826350" cy="48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